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0" r:id="rId1"/>
  </p:sldMasterIdLst>
  <p:notesMasterIdLst>
    <p:notesMasterId r:id="rId19"/>
  </p:notesMasterIdLst>
  <p:sldIdLst>
    <p:sldId id="256" r:id="rId2"/>
    <p:sldId id="258" r:id="rId3"/>
    <p:sldId id="257" r:id="rId4"/>
    <p:sldId id="260" r:id="rId5"/>
    <p:sldId id="262" r:id="rId6"/>
    <p:sldId id="269" r:id="rId7"/>
    <p:sldId id="270" r:id="rId8"/>
    <p:sldId id="263" r:id="rId9"/>
    <p:sldId id="274" r:id="rId10"/>
    <p:sldId id="267" r:id="rId11"/>
    <p:sldId id="264" r:id="rId12"/>
    <p:sldId id="259" r:id="rId13"/>
    <p:sldId id="271" r:id="rId14"/>
    <p:sldId id="268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3"/>
    <p:restoredTop sz="89571"/>
  </p:normalViewPr>
  <p:slideViewPr>
    <p:cSldViewPr snapToGrid="0">
      <p:cViewPr>
        <p:scale>
          <a:sx n="101" d="100"/>
          <a:sy n="101" d="100"/>
        </p:scale>
        <p:origin x="14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0ACA1-F78E-2C43-B98A-A6B4885C2F46}" type="datetimeFigureOut">
              <a:rPr lang="en-LB" smtClean="0"/>
              <a:t>07/02/2023</a:t>
            </a:fld>
            <a:endParaRPr lang="en-L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7FCB4-DF2F-364C-9F18-4D30714115E3}" type="slidenum">
              <a:rPr lang="en-LB" smtClean="0"/>
              <a:t>‹#›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99376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4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3193153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5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06975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6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98703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7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39869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E8-90C6-8242-84DA-889DFF44E950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5F93-ABB5-F84C-BAF0-6F7729A21604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1DF6-13C3-4945-A655-1B2EC19092B3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9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F3AD-4F92-3A43-847A-493AE13BC560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2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95F50-C7CD-6243-B564-45262EE1797B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8245-1977-F94A-8401-6551C9FCAA25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71E8-6196-EE4F-86E3-01DB8C99A843}" type="datetime1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852F-222F-044C-9260-F0C3E05A3BAA}" type="datetime1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2613-DF5D-7542-8CE8-7A0596E88360}" type="datetime1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9FF2-566F-7446-9974-A64FD82F128D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601-5B4F-364F-9221-22D579FCBE48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1F4B1E77-6D11-464D-9FDA-1A89EF3E0F70}" type="datetime1">
              <a:rPr lang="en-US" smtClean="0"/>
              <a:t>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5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9" r:id="rId6"/>
    <p:sldLayoutId id="2147483924" r:id="rId7"/>
    <p:sldLayoutId id="2147483925" r:id="rId8"/>
    <p:sldLayoutId id="2147483926" r:id="rId9"/>
    <p:sldLayoutId id="2147483928" r:id="rId10"/>
    <p:sldLayoutId id="214748392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ortsbettingdime.com/guides/how-to/war-baseball-bett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2510" y="75833"/>
            <a:ext cx="7449045" cy="1107511"/>
          </a:xfrm>
        </p:spPr>
        <p:txBody>
          <a:bodyPr anchor="b">
            <a:normAutofit/>
          </a:bodyPr>
          <a:lstStyle/>
          <a:p>
            <a:r>
              <a:rPr lang="en-LB" dirty="0">
                <a:solidFill>
                  <a:srgbClr val="FFFFFF"/>
                </a:solidFill>
              </a:rPr>
              <a:t>  MLB Stats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171" y="1183344"/>
            <a:ext cx="5818912" cy="1678609"/>
          </a:xfrm>
        </p:spPr>
        <p:txBody>
          <a:bodyPr anchor="t">
            <a:normAutofit fontScale="77500" lnSpcReduction="20000"/>
          </a:bodyPr>
          <a:lstStyle/>
          <a:p>
            <a:r>
              <a:rPr lang="en-LB" b="1" dirty="0">
                <a:solidFill>
                  <a:schemeClr val="bg2"/>
                </a:solidFill>
              </a:rPr>
              <a:t>Presented by:</a:t>
            </a:r>
          </a:p>
          <a:p>
            <a:r>
              <a:rPr lang="en-LB" b="1" dirty="0">
                <a:solidFill>
                  <a:schemeClr val="bg2"/>
                </a:solidFill>
              </a:rPr>
              <a:t> Mireille Nehme</a:t>
            </a:r>
          </a:p>
          <a:p>
            <a:r>
              <a:rPr lang="en-LB" b="1" dirty="0">
                <a:solidFill>
                  <a:schemeClr val="bg2"/>
                </a:solidFill>
              </a:rPr>
              <a:t>Nathalie ouellette</a:t>
            </a:r>
          </a:p>
          <a:p>
            <a:r>
              <a:rPr lang="en-US" b="1" dirty="0">
                <a:solidFill>
                  <a:schemeClr val="bg2"/>
                </a:solidFill>
              </a:rPr>
              <a:t>S</a:t>
            </a:r>
            <a:r>
              <a:rPr lang="en-LB" b="1" dirty="0">
                <a:solidFill>
                  <a:schemeClr val="bg2"/>
                </a:solidFill>
              </a:rPr>
              <a:t>amuel van noppen</a:t>
            </a:r>
          </a:p>
          <a:p>
            <a:r>
              <a:rPr lang="en-US" b="1" i="0" dirty="0">
                <a:solidFill>
                  <a:schemeClr val="bg2"/>
                </a:solidFill>
                <a:effectLst/>
                <a:latin typeface="Slack-Lato"/>
              </a:rPr>
              <a:t>Wyatt Baldwin</a:t>
            </a:r>
            <a:endParaRPr lang="en-LB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2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1</a:t>
            </a:r>
            <a:r>
              <a:rPr lang="en-LB" baseline="30000" dirty="0">
                <a:latin typeface="+mn-lt"/>
              </a:rPr>
              <a:t>st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Batters Stats</a:t>
            </a:r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0C460E6-CE88-D3C5-C193-A66C4CD6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0876"/>
            <a:ext cx="9734296" cy="483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23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2</a:t>
            </a:r>
            <a:r>
              <a:rPr lang="en-LB" baseline="30000" dirty="0">
                <a:latin typeface="+mn-lt"/>
              </a:rPr>
              <a:t>nd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Pitchers Stats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DE8B2C4-B936-0FBA-2D29-199FD4A7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30" y="1889518"/>
            <a:ext cx="8342005" cy="45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FD1D4-0085-4E72-2DE4-51A9CC341D56}"/>
              </a:ext>
            </a:extLst>
          </p:cNvPr>
          <p:cNvSpPr txBox="1"/>
          <p:nvPr/>
        </p:nvSpPr>
        <p:spPr>
          <a:xfrm>
            <a:off x="1073811" y="1735783"/>
            <a:ext cx="100404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70C0"/>
                </a:solidFill>
                <a:effectLst/>
                <a:latin typeface="-apple-system"/>
              </a:rPr>
              <a:t>Train Ridge Regression Model</a:t>
            </a:r>
            <a:b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I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nitialize the model.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U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se sequential features selector </a:t>
            </a:r>
            <a:r>
              <a:rPr lang="en-US" b="0" i="1" dirty="0" err="1">
                <a:solidFill>
                  <a:srgbClr val="24292F"/>
                </a:solidFill>
                <a:effectLst/>
                <a:latin typeface="-apple-system"/>
              </a:rPr>
              <a:t>SequentialFeatureSelector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to find the best features for the model. 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number of features selected was 20.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Use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US" b="0" i="1" dirty="0" err="1">
                <a:solidFill>
                  <a:srgbClr val="24292F"/>
                </a:solidFill>
                <a:effectLst/>
                <a:latin typeface="-apple-system"/>
              </a:rPr>
              <a:t>TimeSeriesSplit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to make sure we are using previous data to predict future one.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 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cale the data using </a:t>
            </a:r>
            <a:r>
              <a:rPr lang="en-US" b="0" i="1" dirty="0" err="1">
                <a:solidFill>
                  <a:srgbClr val="24292F"/>
                </a:solidFill>
                <a:effectLst/>
                <a:latin typeface="-apple-system"/>
              </a:rPr>
              <a:t>MinMaxScaler</a:t>
            </a:r>
            <a:endParaRPr lang="en-US" b="0" i="1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To iterate the model through all years we have created a function that will go through each year, assign train data as all previous years and test data as current year. The output of this function is a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DataFrame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of actual and predicted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BsR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numbers.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74C3373-D17F-BDD7-CA57-9E700578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693" y="0"/>
            <a:ext cx="6137724" cy="28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34962F4-3AE0-26FC-8B89-172C8718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11" y="2279376"/>
            <a:ext cx="9397545" cy="26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58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B877F28-E72E-9258-8312-96649F96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62" y="2385391"/>
            <a:ext cx="9695051" cy="24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00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A picture containing text, outdoor, person&#10;&#10;Description automatically generated">
            <a:extLst>
              <a:ext uri="{FF2B5EF4-FFF2-40B4-BE49-F238E27FC236}">
                <a16:creationId xmlns:a16="http://schemas.microsoft.com/office/drawing/2014/main" id="{AB734E88-B613-96B8-A8AE-D2724056C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07" y="1671016"/>
            <a:ext cx="6988532" cy="4711496"/>
          </a:xfrm>
          <a:prstGeom prst="rect">
            <a:avLst/>
          </a:prstGeom>
        </p:spPr>
      </p:pic>
      <p:pic>
        <p:nvPicPr>
          <p:cNvPr id="9" name="Picture 8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4CF52E41-D332-FDB9-DB2E-49A90D7C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03" y="1663022"/>
            <a:ext cx="7498939" cy="47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758" y="1956190"/>
            <a:ext cx="9582015" cy="3503705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1021CCEE-97B4-1EAE-F74E-60685392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2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CB4B-428B-021C-8D21-AE2BDE36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DE7437D-1729-0AA1-AB33-B8172DCB9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190" y="522364"/>
            <a:ext cx="6221619" cy="35869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CBCC26-B2EE-646C-2149-068E894EC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191" y="4680766"/>
            <a:ext cx="6221618" cy="944656"/>
          </a:xfrm>
        </p:spPr>
        <p:txBody>
          <a:bodyPr>
            <a:noAutofit/>
          </a:bodyPr>
          <a:lstStyle/>
          <a:p>
            <a:pPr algn="ctr"/>
            <a:r>
              <a:rPr lang="en-LB" sz="60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95067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4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821" y="1938440"/>
            <a:ext cx="4539129" cy="369974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Goal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BAseball</a:t>
            </a:r>
            <a:r>
              <a:rPr lang="en-US" dirty="0"/>
              <a:t> Overview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Model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What’s Next?</a:t>
            </a:r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5" r="26212" b="1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326" name="Group 325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32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5ED05F-22A2-C894-E323-8C4F98E01493}"/>
              </a:ext>
            </a:extLst>
          </p:cNvPr>
          <p:cNvSpPr txBox="1"/>
          <p:nvPr/>
        </p:nvSpPr>
        <p:spPr>
          <a:xfrm>
            <a:off x="6621774" y="6611779"/>
            <a:ext cx="2585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https://</a:t>
            </a:r>
            <a:r>
              <a:rPr lang="en-US" sz="1000" dirty="0" err="1">
                <a:solidFill>
                  <a:schemeClr val="bg2"/>
                </a:solidFill>
                <a:highlight>
                  <a:srgbClr val="000000"/>
                </a:highlight>
              </a:rPr>
              <a:t>www.stack.com</a:t>
            </a:r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/a/base-stealing/</a:t>
            </a:r>
            <a:endParaRPr lang="en-LB" sz="10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808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Goal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720" y="2309952"/>
            <a:ext cx="8665588" cy="377898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redict whether an MLB runner will be able to successfully steal a base based on various aspects.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redict next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-apple-system"/>
              </a:rPr>
              <a:t>BsR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 number (Base Running) for batters.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-apple-system"/>
              </a:rPr>
              <a:t>P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redict next WAR number (Wins Above Replacement) for pitchers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Visualize previous baseball games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Create a webpage to visualize the results. 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32C9-8E20-5454-A6BD-BFBCCDEA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60949"/>
            <a:ext cx="10492667" cy="1065321"/>
          </a:xfrm>
        </p:spPr>
        <p:txBody>
          <a:bodyPr>
            <a:normAutofit/>
          </a:bodyPr>
          <a:lstStyle/>
          <a:p>
            <a:r>
              <a:rPr lang="en-US"/>
              <a:t>B</a:t>
            </a:r>
            <a:r>
              <a:rPr lang="en-LB"/>
              <a:t>aseball overview</a:t>
            </a:r>
            <a:endParaRPr lang="en-LB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4EB5931-B9FC-4F14-073A-273B81C5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6" y="1888421"/>
            <a:ext cx="4100811" cy="37271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FFC0D-1D39-0153-E55B-3FEBCAF3CD83}"/>
              </a:ext>
            </a:extLst>
          </p:cNvPr>
          <p:cNvSpPr txBox="1"/>
          <p:nvPr/>
        </p:nvSpPr>
        <p:spPr>
          <a:xfrm>
            <a:off x="734430" y="5947800"/>
            <a:ext cx="4087097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1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st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 strike, 2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nd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 strike, 3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rd 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strike</a:t>
            </a:r>
          </a:p>
          <a:p>
            <a:pPr algn="ctr"/>
            <a:r>
              <a:rPr lang="en-LB" b="1" dirty="0">
                <a:solidFill>
                  <a:srgbClr val="FF0000"/>
                </a:solidFill>
                <a:highlight>
                  <a:srgbClr val="C0C0C0"/>
                </a:highlight>
              </a:rPr>
              <a:t>And you’re out !!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C75783D-72E4-4B31-CB72-BEF550468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81" y="1848886"/>
            <a:ext cx="5351457" cy="410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779A05-171B-F6E7-7A48-C145DAC550ED}"/>
              </a:ext>
            </a:extLst>
          </p:cNvPr>
          <p:cNvSpPr txBox="1"/>
          <p:nvPr/>
        </p:nvSpPr>
        <p:spPr>
          <a:xfrm>
            <a:off x="6138114" y="1855941"/>
            <a:ext cx="27414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Baseball_field</a:t>
            </a:r>
            <a:endParaRPr lang="en-LB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18459-2A6C-2F52-B269-BB44661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5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Stealing Bases</a:t>
            </a:r>
            <a:endParaRPr lang="en-L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pic>
        <p:nvPicPr>
          <p:cNvPr id="4" name="Picture 3" descr="A baseball player prepares to swing a bat&#10;&#10;Description automatically generated with medium confidence">
            <a:extLst>
              <a:ext uri="{FF2B5EF4-FFF2-40B4-BE49-F238E27FC236}">
                <a16:creationId xmlns:a16="http://schemas.microsoft.com/office/drawing/2014/main" id="{3FCC7AAE-8AA2-B75A-2A7D-D38EB480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0719"/>
            <a:ext cx="5679643" cy="3155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28685-CAB9-0B41-71F7-F2B95B3EE5BC}"/>
              </a:ext>
            </a:extLst>
          </p:cNvPr>
          <p:cNvSpPr txBox="1"/>
          <p:nvPr/>
        </p:nvSpPr>
        <p:spPr>
          <a:xfrm>
            <a:off x="6010382" y="5106076"/>
            <a:ext cx="2919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gfycat.com</a:t>
            </a:r>
            <a:r>
              <a:rPr lang="en-US" sz="1000" dirty="0"/>
              <a:t>/</a:t>
            </a:r>
            <a:r>
              <a:rPr lang="en-US" sz="1000" dirty="0" err="1"/>
              <a:t>gleamingickyhorsemouse</a:t>
            </a:r>
            <a:endParaRPr lang="en-LB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DA7DA-94E1-0FB2-BA25-5619AF1D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1" descr="Free Baseball diamond 1198299 PNG with Transparent Background">
            <a:extLst>
              <a:ext uri="{FF2B5EF4-FFF2-40B4-BE49-F238E27FC236}">
                <a16:creationId xmlns:a16="http://schemas.microsoft.com/office/drawing/2014/main" id="{4CB8611F-8950-4698-ACE0-3910DD82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31" y="1944340"/>
            <a:ext cx="4910553" cy="4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eptagon 2">
            <a:extLst>
              <a:ext uri="{FF2B5EF4-FFF2-40B4-BE49-F238E27FC236}">
                <a16:creationId xmlns:a16="http://schemas.microsoft.com/office/drawing/2014/main" id="{A6FAB4DF-875A-40BF-81ED-DA480BAC0C5E}"/>
              </a:ext>
            </a:extLst>
          </p:cNvPr>
          <p:cNvSpPr>
            <a:spLocks/>
          </p:cNvSpPr>
          <p:nvPr/>
        </p:nvSpPr>
        <p:spPr bwMode="auto">
          <a:xfrm>
            <a:off x="2801323" y="3883251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Heptagon 3">
            <a:extLst>
              <a:ext uri="{FF2B5EF4-FFF2-40B4-BE49-F238E27FC236}">
                <a16:creationId xmlns:a16="http://schemas.microsoft.com/office/drawing/2014/main" id="{E1BDF9B5-2323-47F2-A548-E357DF54C5F9}"/>
              </a:ext>
            </a:extLst>
          </p:cNvPr>
          <p:cNvSpPr>
            <a:spLocks/>
          </p:cNvSpPr>
          <p:nvPr/>
        </p:nvSpPr>
        <p:spPr bwMode="auto">
          <a:xfrm>
            <a:off x="2933204" y="5771872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Heptagon 4">
            <a:extLst>
              <a:ext uri="{FF2B5EF4-FFF2-40B4-BE49-F238E27FC236}">
                <a16:creationId xmlns:a16="http://schemas.microsoft.com/office/drawing/2014/main" id="{39768D02-B4C5-4D16-AD1C-B1A5ADCF58E8}"/>
              </a:ext>
            </a:extLst>
          </p:cNvPr>
          <p:cNvSpPr>
            <a:spLocks/>
          </p:cNvSpPr>
          <p:nvPr/>
        </p:nvSpPr>
        <p:spPr bwMode="auto">
          <a:xfrm>
            <a:off x="4577682" y="3777257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7F5F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F846C-4B9A-47FD-BBD6-FC0B90300A04}"/>
              </a:ext>
            </a:extLst>
          </p:cNvPr>
          <p:cNvCxnSpPr/>
          <p:nvPr/>
        </p:nvCxnSpPr>
        <p:spPr>
          <a:xfrm>
            <a:off x="2915621" y="4245839"/>
            <a:ext cx="106500" cy="1389749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6B713-C569-4CAD-94D1-2C7477D72E1B}"/>
              </a:ext>
            </a:extLst>
          </p:cNvPr>
          <p:cNvCxnSpPr>
            <a:cxnSpLocks/>
          </p:cNvCxnSpPr>
          <p:nvPr/>
        </p:nvCxnSpPr>
        <p:spPr>
          <a:xfrm flipH="1" flipV="1">
            <a:off x="3107739" y="2740384"/>
            <a:ext cx="92661" cy="272079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-4.81481E-6 L -0.03893 -0.071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60949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WAR </a:t>
            </a:r>
            <a:endParaRPr lang="en-L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18459-2A6C-2F52-B269-BB44661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E24A0-0BB7-E2D5-6B40-DE8EAC72A739}"/>
              </a:ext>
            </a:extLst>
          </p:cNvPr>
          <p:cNvSpPr txBox="1"/>
          <p:nvPr/>
        </p:nvSpPr>
        <p:spPr>
          <a:xfrm>
            <a:off x="1073810" y="1838399"/>
            <a:ext cx="46511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Wins Above Replacement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is a number that measures a player's value in all facets of the game by deciphering how many more wins he's worth than a replacement-level player at his same position. </a:t>
            </a:r>
            <a:endParaRPr lang="en-L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039DB-1D32-E96E-B3A3-88234D88DB03}"/>
              </a:ext>
            </a:extLst>
          </p:cNvPr>
          <p:cNvSpPr txBox="1"/>
          <p:nvPr/>
        </p:nvSpPr>
        <p:spPr>
          <a:xfrm>
            <a:off x="1073810" y="3726940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higher the WAR number, the better the stat.</a:t>
            </a:r>
            <a:endParaRPr lang="en-LB" dirty="0"/>
          </a:p>
        </p:txBody>
      </p:sp>
      <p:pic>
        <p:nvPicPr>
          <p:cNvPr id="119" name="Picture 118" descr="Chart, funnel chart&#10;&#10;Description automatically generated">
            <a:extLst>
              <a:ext uri="{FF2B5EF4-FFF2-40B4-BE49-F238E27FC236}">
                <a16:creationId xmlns:a16="http://schemas.microsoft.com/office/drawing/2014/main" id="{6AFAB29E-AAE6-4F94-D468-A24474E9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887" y="1547221"/>
            <a:ext cx="6312103" cy="435943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4CE3179-1A4E-5195-781F-0C613DB703B4}"/>
              </a:ext>
            </a:extLst>
          </p:cNvPr>
          <p:cNvSpPr txBox="1"/>
          <p:nvPr/>
        </p:nvSpPr>
        <p:spPr>
          <a:xfrm>
            <a:off x="5715887" y="5935441"/>
            <a:ext cx="61009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u="none" strike="noStrike" dirty="0">
                <a:effectLst/>
                <a:latin typeface="Slack-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https://www.sportsbettingdime.com/guides/how-to/war-baseball-betting/</a:t>
            </a:r>
            <a:endParaRPr lang="en-LB" sz="1050" dirty="0"/>
          </a:p>
        </p:txBody>
      </p:sp>
    </p:spTree>
    <p:extLst>
      <p:ext uri="{BB962C8B-B14F-4D97-AF65-F5344CB8AC3E}">
        <p14:creationId xmlns:p14="http://schemas.microsoft.com/office/powerpoint/2010/main" val="291775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60949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 err="1"/>
              <a:t>BsR</a:t>
            </a:r>
            <a:r>
              <a:rPr lang="en-US" dirty="0"/>
              <a:t> </a:t>
            </a:r>
            <a:endParaRPr lang="en-L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18459-2A6C-2F52-B269-BB44661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6331C-F033-A15F-4AF2-8DA4B85F8F3D}"/>
              </a:ext>
            </a:extLst>
          </p:cNvPr>
          <p:cNvSpPr txBox="1"/>
          <p:nvPr/>
        </p:nvSpPr>
        <p:spPr>
          <a:xfrm>
            <a:off x="1073812" y="1951672"/>
            <a:ext cx="387407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Base running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is the base running component of WAR at FanGraphs. 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It's a number that calculates the player's ability to steal the bases.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DBCABCC-F987-1288-B076-48595608C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1865144"/>
            <a:ext cx="6043740" cy="3004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C93A8-C14A-AD3E-D306-8A739732E7F7}"/>
              </a:ext>
            </a:extLst>
          </p:cNvPr>
          <p:cNvSpPr txBox="1"/>
          <p:nvPr/>
        </p:nvSpPr>
        <p:spPr>
          <a:xfrm>
            <a:off x="5020450" y="4813994"/>
            <a:ext cx="61009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B" sz="1000" dirty="0"/>
              <a:t>https://library.fangraphs.com/offense/bsr/</a:t>
            </a:r>
          </a:p>
        </p:txBody>
      </p:sp>
    </p:spTree>
    <p:extLst>
      <p:ext uri="{BB962C8B-B14F-4D97-AF65-F5344CB8AC3E}">
        <p14:creationId xmlns:p14="http://schemas.microsoft.com/office/powerpoint/2010/main" val="78680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67976"/>
            <a:ext cx="5988424" cy="2535083"/>
          </a:xfrm>
        </p:spPr>
        <p:txBody>
          <a:bodyPr>
            <a:normAutofit/>
          </a:bodyPr>
          <a:lstStyle/>
          <a:p>
            <a:r>
              <a:rPr lang="en-LB" sz="1600" dirty="0"/>
              <a:t> Data source: </a:t>
            </a:r>
            <a:r>
              <a:rPr lang="en-US" sz="1600" b="1" dirty="0" err="1">
                <a:solidFill>
                  <a:srgbClr val="0070C0"/>
                </a:solidFill>
              </a:rPr>
              <a:t>pybaseball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 It 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is a Python package for baseball data analysis.</a:t>
            </a:r>
            <a:endParaRPr lang="en-US" sz="1600" dirty="0"/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batting_stats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pitching_stats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schedule_and_record</a:t>
            </a:r>
            <a:endParaRPr lang="en-US" sz="1600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LB" sz="1600" dirty="0"/>
          </a:p>
          <a:p>
            <a:endParaRPr lang="en-L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 descr="A group of baseball players&#10;&#10;Description automatically generated with low confidence">
            <a:extLst>
              <a:ext uri="{FF2B5EF4-FFF2-40B4-BE49-F238E27FC236}">
                <a16:creationId xmlns:a16="http://schemas.microsoft.com/office/drawing/2014/main" id="{F4474B11-9358-F571-D1BE-3E03E8F1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6254"/>
            <a:ext cx="5643987" cy="4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1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CF3A-A916-6547-4FF7-DF9C005D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3C7B0-5DD5-F4E8-42C3-02A03C2B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38C493-C140-CB58-8049-23469033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76" y="483033"/>
            <a:ext cx="7395248" cy="58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1845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{D65C9A1E-20DB-7F45-80C3-C47FF4770BA0}tf10001061</Template>
  <TotalTime>3083</TotalTime>
  <Words>433</Words>
  <Application>Microsoft Macintosh PowerPoint</Application>
  <PresentationFormat>Widescreen</PresentationFormat>
  <Paragraphs>100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-apple-system</vt:lpstr>
      <vt:lpstr>Arial</vt:lpstr>
      <vt:lpstr>Avenir Next LT Pro</vt:lpstr>
      <vt:lpstr>Calibri</vt:lpstr>
      <vt:lpstr>Menlo</vt:lpstr>
      <vt:lpstr>Modern Love</vt:lpstr>
      <vt:lpstr>Slack-Lato</vt:lpstr>
      <vt:lpstr>BohemianVTI</vt:lpstr>
      <vt:lpstr>  MLB Stats Predictor</vt:lpstr>
      <vt:lpstr>Content</vt:lpstr>
      <vt:lpstr>Goal</vt:lpstr>
      <vt:lpstr>Baseball overview</vt:lpstr>
      <vt:lpstr>Stealing Bases</vt:lpstr>
      <vt:lpstr>WAR </vt:lpstr>
      <vt:lpstr>BsR </vt:lpstr>
      <vt:lpstr>Data</vt:lpstr>
      <vt:lpstr>Data</vt:lpstr>
      <vt:lpstr>Data – 1st Dataset</vt:lpstr>
      <vt:lpstr>Data – 2nd Dataset</vt:lpstr>
      <vt:lpstr>Model</vt:lpstr>
      <vt:lpstr>Analysis</vt:lpstr>
      <vt:lpstr>Analysis</vt:lpstr>
      <vt:lpstr>Visualization</vt:lpstr>
      <vt:lpstr>PowerPoint Presentation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Stealing Bases</dc:title>
  <dc:creator>Hady Semaan</dc:creator>
  <cp:lastModifiedBy>Hady Semaan</cp:lastModifiedBy>
  <cp:revision>16</cp:revision>
  <dcterms:created xsi:type="dcterms:W3CDTF">2023-01-13T20:15:09Z</dcterms:created>
  <dcterms:modified xsi:type="dcterms:W3CDTF">2023-02-08T00:37:08Z</dcterms:modified>
</cp:coreProperties>
</file>